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78" r:id="rId2"/>
    <p:sldId id="279" r:id="rId3"/>
    <p:sldId id="290" r:id="rId4"/>
    <p:sldId id="267" r:id="rId5"/>
    <p:sldId id="288" r:id="rId6"/>
    <p:sldId id="355" r:id="rId7"/>
    <p:sldId id="323" r:id="rId8"/>
    <p:sldId id="324" r:id="rId9"/>
    <p:sldId id="297" r:id="rId10"/>
    <p:sldId id="305" r:id="rId11"/>
    <p:sldId id="306" r:id="rId12"/>
    <p:sldId id="349" r:id="rId13"/>
    <p:sldId id="281" r:id="rId14"/>
    <p:sldId id="282" r:id="rId15"/>
    <p:sldId id="310" r:id="rId16"/>
    <p:sldId id="311" r:id="rId17"/>
    <p:sldId id="312" r:id="rId18"/>
    <p:sldId id="321" r:id="rId19"/>
    <p:sldId id="320" r:id="rId20"/>
    <p:sldId id="316" r:id="rId21"/>
    <p:sldId id="317" r:id="rId22"/>
    <p:sldId id="329" r:id="rId23"/>
    <p:sldId id="328" r:id="rId24"/>
    <p:sldId id="318" r:id="rId25"/>
    <p:sldId id="325" r:id="rId26"/>
    <p:sldId id="330" r:id="rId27"/>
    <p:sldId id="331" r:id="rId28"/>
    <p:sldId id="333" r:id="rId29"/>
    <p:sldId id="326" r:id="rId30"/>
    <p:sldId id="332" r:id="rId31"/>
    <p:sldId id="334" r:id="rId32"/>
    <p:sldId id="335" r:id="rId33"/>
    <p:sldId id="336" r:id="rId34"/>
    <p:sldId id="342" r:id="rId35"/>
    <p:sldId id="343" r:id="rId36"/>
    <p:sldId id="344" r:id="rId37"/>
    <p:sldId id="345" r:id="rId38"/>
    <p:sldId id="319" r:id="rId39"/>
    <p:sldId id="341" r:id="rId40"/>
    <p:sldId id="339" r:id="rId41"/>
    <p:sldId id="340" r:id="rId42"/>
    <p:sldId id="346" r:id="rId43"/>
    <p:sldId id="347" r:id="rId44"/>
    <p:sldId id="350" r:id="rId45"/>
    <p:sldId id="352" r:id="rId46"/>
    <p:sldId id="351" r:id="rId47"/>
    <p:sldId id="353" r:id="rId48"/>
    <p:sldId id="354" r:id="rId49"/>
    <p:sldId id="348" r:id="rId50"/>
  </p:sldIdLst>
  <p:sldSz cx="12192000" cy="6858000"/>
  <p:notesSz cx="6858000" cy="9144000"/>
  <p:embeddedFontLst>
    <p:embeddedFont>
      <p:font typeface="Calibri Light" panose="020F0302020204030204" pitchFamily="34" charset="0"/>
      <p:regular r:id="rId51"/>
      <p: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나눔스퀘어 Bold" panose="020B0600000101010101" pitchFamily="50" charset="-127"/>
      <p:bold r:id="rId57"/>
    </p:embeddedFont>
    <p:embeddedFont>
      <p:font typeface="a옛날사진관3" panose="02020600000000000000" pitchFamily="18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Yoon 윤고딕 520_TT" panose="020B0600000101010101" charset="-127"/>
      <p:regular r:id="rId61"/>
    </p:embeddedFont>
    <p:embeddedFont>
      <p:font typeface="08서울남산체 M" panose="02020603020101020101" pitchFamily="18" charset="-127"/>
      <p:regular r:id="rId62"/>
    </p:embeddedFont>
    <p:embeddedFont>
      <p:font typeface="나눔바른펜" panose="020B0503000000000000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4"/>
    <a:srgbClr val="CF1B1B"/>
    <a:srgbClr val="FF0000"/>
    <a:srgbClr val="272123"/>
    <a:srgbClr val="FEFFFF"/>
    <a:srgbClr val="AF0404"/>
    <a:srgbClr val="F2281E"/>
    <a:srgbClr val="02989F"/>
    <a:srgbClr val="FED839"/>
    <a:srgbClr val="EC5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3" autoAdjust="0"/>
    <p:restoredTop sz="98113" autoAdjust="0"/>
  </p:normalViewPr>
  <p:slideViewPr>
    <p:cSldViewPr>
      <p:cViewPr varScale="1">
        <p:scale>
          <a:sx n="73" d="100"/>
          <a:sy n="73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6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94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70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1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4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2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3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4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4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9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8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5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</a:t>
            </a:r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D8C0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51008" y="3812560"/>
            <a:ext cx="131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With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안세익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천민주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583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1811" y="2828837"/>
            <a:ext cx="3256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 소개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일정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기능 구현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168696" y="0"/>
            <a:ext cx="12466972" cy="20551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168696" y="6659931"/>
            <a:ext cx="12466972" cy="20551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395522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08331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Planning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1521" y="724634"/>
            <a:ext cx="3323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Trello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08" y="1340768"/>
            <a:ext cx="4087778" cy="21351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50" y="1322033"/>
            <a:ext cx="4140843" cy="2111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43174"/>
            <a:ext cx="4093711" cy="21278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80" y="3590823"/>
            <a:ext cx="4091294" cy="20802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89133" y="5860585"/>
            <a:ext cx="793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계획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사이트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휴지통으로 정리해서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순서대로 기능을 구현해 나갔습니다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7178" y="116632"/>
            <a:ext cx="11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55078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601521" y="724634"/>
            <a:ext cx="50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구글 미팅을 통해 화상회의 진행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675442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08331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Planning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32" y="3647308"/>
            <a:ext cx="4262820" cy="22729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57" y="3647308"/>
            <a:ext cx="4286856" cy="2272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31" y="1231906"/>
            <a:ext cx="4218041" cy="228231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6"/>
          <a:stretch/>
        </p:blipFill>
        <p:spPr>
          <a:xfrm>
            <a:off x="6993720" y="1231906"/>
            <a:ext cx="4286856" cy="22823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90567" y="6021288"/>
            <a:ext cx="793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서로의 진행상황을 공유하며 수정해 나갈 부분을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체크하면서 개발해 나갔습니다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77178" y="116632"/>
            <a:ext cx="11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21196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601521" y="724634"/>
            <a:ext cx="50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ERD Cloud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 모델 관계 구현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89146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08331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178" y="116632"/>
            <a:ext cx="11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Tool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11624" y="5809078"/>
            <a:ext cx="793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 Cloud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각 모델들 간의 관계를 설정하고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필드들을 정리할 수 있었습니다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26" y="1319302"/>
            <a:ext cx="8724001" cy="42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th 홍보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1504" y="1196752"/>
            <a:ext cx="8963719" cy="5038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0534" y="388494"/>
            <a:ext cx="235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COTH </a:t>
            </a:r>
            <a:r>
              <a:rPr lang="ko-KR" altLang="en-US" sz="2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 영상</a:t>
            </a:r>
            <a:endParaRPr lang="en-US" altLang="ko-KR" sz="2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56240" y="3005599"/>
            <a:ext cx="3879520" cy="846802"/>
            <a:chOff x="2636414" y="3152001"/>
            <a:chExt cx="3879520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2636414" y="3152001"/>
              <a:ext cx="38795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COTH</a:t>
              </a:r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다양한 기능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28502" y="3629471"/>
              <a:ext cx="2295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ONLY WITH COTH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9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31" y="1056892"/>
            <a:ext cx="6826291" cy="316419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9975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440" y="8771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0378" y="6165305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Welcome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페이지에서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Login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하거나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STARTNOW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누르면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메인페이지로 넘어갈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51" y="2992397"/>
            <a:ext cx="6454084" cy="30726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346571" y="638404"/>
            <a:ext cx="269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Welcome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2134183" y="76737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갈매기형 수장 42"/>
          <p:cNvSpPr/>
          <p:nvPr/>
        </p:nvSpPr>
        <p:spPr>
          <a:xfrm>
            <a:off x="1986532" y="76737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08331" y="138482"/>
            <a:ext cx="146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2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440" y="8771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33" y="1146285"/>
            <a:ext cx="8459395" cy="46234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51784" y="5914608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회원가입 시 닉네임과 이미지를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설정해서 자신의 개성을 나타낼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01521" y="724634"/>
            <a:ext cx="440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회원가입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21190352">
            <a:off x="2746605" y="2728113"/>
            <a:ext cx="720793" cy="5556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21190352">
            <a:off x="2746606" y="3283446"/>
            <a:ext cx="720793" cy="55563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08331" y="138482"/>
            <a:ext cx="146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16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8"/>
          <a:stretch/>
        </p:blipFill>
        <p:spPr>
          <a:xfrm>
            <a:off x="2308154" y="1300697"/>
            <a:ext cx="9244254" cy="4618439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440" y="8771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5760" y="5919136"/>
            <a:ext cx="579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자신이 선호하는 장르를 선택할 수 있고 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그에 맞는 영화를 추천 받을 수 있습니다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01521" y="724634"/>
            <a:ext cx="440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회원가입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선호 장르 선택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21190352">
            <a:off x="2582969" y="2171405"/>
            <a:ext cx="720793" cy="55563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21190352">
            <a:off x="2631992" y="2765648"/>
            <a:ext cx="720793" cy="55563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21190352">
            <a:off x="2582967" y="3410616"/>
            <a:ext cx="720793" cy="5556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08331" y="138482"/>
            <a:ext cx="146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5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46753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440" y="8771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96"/>
          <a:stretch/>
        </p:blipFill>
        <p:spPr>
          <a:xfrm>
            <a:off x="2404982" y="1241944"/>
            <a:ext cx="8956796" cy="1751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0709" y="3018050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진행하고 나면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7"/>
          <a:stretch/>
        </p:blipFill>
        <p:spPr>
          <a:xfrm>
            <a:off x="2552259" y="3686937"/>
            <a:ext cx="5303763" cy="28803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24254" y="4483868"/>
            <a:ext cx="30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본인의 선호 장르를 기반으로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영화를 추천 받을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01521" y="724634"/>
            <a:ext cx="440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로그인 진행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로그인 후 메인 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10248109">
            <a:off x="3543487" y="5139222"/>
            <a:ext cx="720793" cy="55563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08331" y="138482"/>
            <a:ext cx="146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21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963474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440" y="8771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21" y="1198760"/>
            <a:ext cx="8400673" cy="197100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29353" y="5675154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후 프로필 페이지에서는 프로필 사진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자기소개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팔로잉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팔로워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자신이 작성했던 글과 댓글을 확인할 수 있습니다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21" y="3202411"/>
            <a:ext cx="8400674" cy="24400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601521" y="724634"/>
            <a:ext cx="440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프로필 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08331" y="138482"/>
            <a:ext cx="146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41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0519" y="2929071"/>
            <a:ext cx="2490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혜성 특급 소개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48328" y="3483069"/>
            <a:ext cx="229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Comet Express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675442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55440" y="8771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72227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2"/>
          <a:stretch/>
        </p:blipFill>
        <p:spPr>
          <a:xfrm>
            <a:off x="2742995" y="1123359"/>
            <a:ext cx="7761856" cy="28740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9591" y="5948128"/>
            <a:ext cx="579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회원정보는 본인이 원할 때 언제든지 수정이 가능하며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또한 변경할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6"/>
          <a:stretch/>
        </p:blipFill>
        <p:spPr>
          <a:xfrm>
            <a:off x="2742995" y="3365170"/>
            <a:ext cx="7761856" cy="25829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01521" y="724634"/>
            <a:ext cx="440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 정보 수정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21190352">
            <a:off x="8650363" y="1024018"/>
            <a:ext cx="720793" cy="55563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08331" y="138482"/>
            <a:ext cx="146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0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25" y="1241279"/>
            <a:ext cx="8811577" cy="49552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9696" y="6211669"/>
            <a:ext cx="7003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자신이 본 영화에 대해서 게시판에서 자유롭게 리뷰를 작성할 수 있습니다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넣을 수 있고 평점 또한 부여할 수 있습니다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01521" y="724634"/>
            <a:ext cx="209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리뷰 작성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9543327">
            <a:off x="4957653" y="5181088"/>
            <a:ext cx="625736" cy="4823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4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1757262" y="548680"/>
            <a:ext cx="10603434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75305" y="6237312"/>
            <a:ext cx="561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완성된 리뷰는 제목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순서로 확인할 수 있습니다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01521" y="724634"/>
            <a:ext cx="209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리뷰 완성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74" y="1320876"/>
            <a:ext cx="8245189" cy="47214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85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74745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82" y="1504681"/>
            <a:ext cx="9414045" cy="34704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23434" y="5355106"/>
            <a:ext cx="4520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리뷰를 작성 후에는 영화 리뷰 목록에서 자신이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작성한 리뷰를 확인 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1521" y="724634"/>
            <a:ext cx="209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리뷰 목록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AutoShape 2" descr="https://meeting.ssafy.com/api/v4/files/kahc75ngxfdi3f8d97fonjf69y/preview"/>
          <p:cNvSpPr>
            <a:spLocks noChangeAspect="1" noChangeArrowheads="1"/>
          </p:cNvSpPr>
          <p:nvPr/>
        </p:nvSpPr>
        <p:spPr bwMode="auto">
          <a:xfrm>
            <a:off x="122029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9543327">
            <a:off x="5992552" y="2446851"/>
            <a:ext cx="625736" cy="4823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29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493828"/>
            <a:ext cx="10675442" cy="5485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2"/>
          <a:stretch/>
        </p:blipFill>
        <p:spPr>
          <a:xfrm>
            <a:off x="2601521" y="1262874"/>
            <a:ext cx="8747429" cy="473925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97923" y="6216073"/>
            <a:ext cx="485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작성한 리뷰는 언제든지 수정할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1521" y="724634"/>
            <a:ext cx="440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리뷰 수정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329365">
            <a:off x="4490328" y="5508393"/>
            <a:ext cx="625736" cy="4823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19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37061" y="5622361"/>
            <a:ext cx="4520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상단의 리뷰 삭제 버튼을 누르면 자신이 작성한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리뷰를 언제든지 삭제할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리뷰 삭제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14" y="1543056"/>
            <a:ext cx="8392840" cy="377394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9543327">
            <a:off x="5537282" y="1944319"/>
            <a:ext cx="625736" cy="4823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70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323514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31704" y="5078319"/>
            <a:ext cx="623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삭제를 하고 나면 목록에서도 더 이상 확인할 수 없어지게 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리뷰 삭제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818" y="1556792"/>
            <a:ext cx="8736597" cy="29523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74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89146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리뷰 추천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비추천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09" y="1461545"/>
            <a:ext cx="9156831" cy="41276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206502" y="5801206"/>
            <a:ext cx="533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영화의 리뷰가 자신의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마음에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들면 추천을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들지 않는다면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비추천을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누를 수 있습니다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8639254">
            <a:off x="6474067" y="2796741"/>
            <a:ext cx="625736" cy="4823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2228327">
            <a:off x="7407983" y="2798855"/>
            <a:ext cx="625736" cy="4823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55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81945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5237" y="5879119"/>
            <a:ext cx="6441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자유게시판은 영화 리뷰 게시판과 다르게 본인이 하고 싶은 말이나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생각을 표현할 수 있는 페이지로 간단하게 글을 작성할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자유게시판 글 작성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21" y="1460561"/>
            <a:ext cx="8645530" cy="42726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>
            <a:off x="4403174" y="4762622"/>
            <a:ext cx="625736" cy="48235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8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89146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자유게시판 글 완성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14" y="1404355"/>
            <a:ext cx="8823070" cy="46343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79008" y="6133693"/>
            <a:ext cx="485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완성된 글은 제목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순서로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확인할 수 있습니다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81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60738" y="5837202"/>
            <a:ext cx="624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혜성처럼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세상을 뒤집을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페이지를 개발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하겠다는 팀의 의지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51380" y="5146386"/>
            <a:ext cx="660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팀의 만남이 평생에 한 번 있을까 말까 한 조합의 팀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55440" y="848109"/>
            <a:ext cx="834325" cy="3821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72227" y="8481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1767477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573088" y="909079"/>
            <a:ext cx="3323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혜성특급이란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</p:txBody>
      </p:sp>
      <p:sp>
        <p:nvSpPr>
          <p:cNvPr id="28" name="갈매기형 수장 27"/>
          <p:cNvSpPr/>
          <p:nvPr/>
        </p:nvSpPr>
        <p:spPr>
          <a:xfrm>
            <a:off x="2389133" y="1062703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2241482" y="1062703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08331" y="107340"/>
            <a:ext cx="96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 소개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77178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팀장 소개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46024" y="138483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팀원 소개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52" y="1731140"/>
            <a:ext cx="2915808" cy="291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675442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자유게시판 목록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74605" y="5474566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글을 생성한 후에는 자유게시판 목록에서 자신이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작성한 글을 확인 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43"/>
          <a:stretch/>
        </p:blipFill>
        <p:spPr>
          <a:xfrm>
            <a:off x="2601521" y="1501754"/>
            <a:ext cx="8819243" cy="35958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9543327">
            <a:off x="9446679" y="2786913"/>
            <a:ext cx="625736" cy="4823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3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65" y="1359713"/>
            <a:ext cx="8607047" cy="4284611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자유게시판 글 수정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62142" y="5879293"/>
            <a:ext cx="596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자신이 작성한 글은 언제 어디서나 편하게 수정할 수 있습니다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22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603434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자유게시판 글 삭제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91947" y="5817666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상단의 글 삭제 버튼을 누르면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삭제되어지고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21" y="1442920"/>
            <a:ext cx="9034459" cy="421832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각 삼각형 31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9858484">
            <a:off x="5552442" y="1974597"/>
            <a:ext cx="625736" cy="48235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8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61154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자유게시판 글 삭제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03601" y="5305560"/>
            <a:ext cx="623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 게시판 목록에서도 더 이상 글을 확인할 수 없게 되어집니다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9"/>
          <a:stretch/>
        </p:blipFill>
        <p:spPr>
          <a:xfrm>
            <a:off x="2381863" y="1412776"/>
            <a:ext cx="9503124" cy="331672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03601" y="12449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73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395522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디테일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예고편 재생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5440" y="181175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 rot="5400000">
            <a:off x="1767477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21" y="1436053"/>
            <a:ext cx="8807802" cy="449270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31928" y="6169802"/>
            <a:ext cx="3746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영화와 관련된 예고편을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 어디서나 감상할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8872" y="107340"/>
            <a:ext cx="182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5395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디테일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5440" y="181175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 rot="5400000">
            <a:off x="1767477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10160" y="5926403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예고편 밑으로는 해당 영화의 포스터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줄거리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평점 등을 확인할 수 있고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관련된 영상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추천 받아 확인할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277660"/>
            <a:ext cx="8816976" cy="42429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8872" y="107340"/>
            <a:ext cx="182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2" b="67100"/>
          <a:stretch/>
        </p:blipFill>
        <p:spPr bwMode="auto">
          <a:xfrm>
            <a:off x="9048328" y="845080"/>
            <a:ext cx="1821779" cy="155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9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82757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0" y="724634"/>
            <a:ext cx="454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디테일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평점 부여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댓글 작성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5440" y="181175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 rot="5400000">
            <a:off x="1767477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01350" y="5915535"/>
            <a:ext cx="596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영화에 따른 자신만의 평점과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한줄평을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작성하여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후에 자신의 취향에 더 맞는 영화를 추천 받을 수 있습니다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22" y="1236833"/>
            <a:ext cx="8695594" cy="456661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21437000">
            <a:off x="3166785" y="4210255"/>
            <a:ext cx="625736" cy="4823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>
            <a:off x="3138689" y="4805879"/>
            <a:ext cx="625736" cy="4823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98872" y="107340"/>
            <a:ext cx="182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34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82757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0" y="724634"/>
            <a:ext cx="5195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디테일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평점 부여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댓글 작성 완성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5440" y="181175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 rot="5400000">
            <a:off x="1767477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04981" y="3130997"/>
            <a:ext cx="617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영화의 평점은 별 모양으로 표시되며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점부터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점까지 줄 수 있고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08"/>
          <a:stretch/>
        </p:blipFill>
        <p:spPr>
          <a:xfrm>
            <a:off x="2647501" y="1484784"/>
            <a:ext cx="7624962" cy="12872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43"/>
          <a:stretch/>
        </p:blipFill>
        <p:spPr>
          <a:xfrm>
            <a:off x="2647502" y="3898516"/>
            <a:ext cx="7624962" cy="16621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44925" y="5958807"/>
            <a:ext cx="709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한줄평은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작성시간과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수정시간이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나타나지고 언제든지 삭제할 수 있습니다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4180" y="131490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98872" y="107340"/>
            <a:ext cx="182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F1B1B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F1B1B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7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61154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최신영화 순으로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40" y="1340768"/>
            <a:ext cx="8740198" cy="41222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71945" y="5931988"/>
            <a:ext cx="6817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상단의 최신영화 카테고리를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클릭하면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개봉일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순으로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개씩 나열되어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언제든지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최신영화를 감상할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55440" y="226851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 rot="5400000">
            <a:off x="1767477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10545017">
            <a:off x="5104900" y="1578386"/>
            <a:ext cx="625736" cy="48235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364402" y="102405"/>
            <a:ext cx="233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233162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찜하기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38088" y="6077322"/>
            <a:ext cx="736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자신이 보고 싶었던 영화에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찜하기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버튼을 클릭하면 아이콘이 변경되어집니다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65" y="3568216"/>
            <a:ext cx="7573223" cy="209864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55440" y="226851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 rot="5400000">
            <a:off x="1767477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18" y="1300697"/>
            <a:ext cx="7563161" cy="21175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2" b="67100"/>
          <a:stretch/>
        </p:blipFill>
        <p:spPr bwMode="auto">
          <a:xfrm>
            <a:off x="6871150" y="2077417"/>
            <a:ext cx="1501956" cy="128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2" b="67100"/>
          <a:stretch/>
        </p:blipFill>
        <p:spPr bwMode="auto">
          <a:xfrm>
            <a:off x="6871150" y="4221088"/>
            <a:ext cx="1501956" cy="128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64402" y="102405"/>
            <a:ext cx="233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15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5217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61144" y="548680"/>
            <a:ext cx="1043085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갈매기형 수장 14"/>
          <p:cNvSpPr/>
          <p:nvPr/>
        </p:nvSpPr>
        <p:spPr>
          <a:xfrm>
            <a:off x="4996168" y="251993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4848517" y="251993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0235" y="2331016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천민주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(25)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99364" y="848108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71372" y="815098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팀장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62506" y="3296247"/>
            <a:ext cx="1895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프론트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엔드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담당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0235" y="3969039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페이지 디자인과 영상 제작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자료 조사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65" y="1648332"/>
            <a:ext cx="3516493" cy="4688657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055440" y="13094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각 삼각형 43"/>
          <p:cNvSpPr/>
          <p:nvPr/>
        </p:nvSpPr>
        <p:spPr>
          <a:xfrm rot="5400000">
            <a:off x="1767477" y="16395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061864" y="142018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1773901" y="175025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7610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7610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9215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12213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 소개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81060" y="116632"/>
            <a:ext cx="112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팀장 소개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49906" y="138483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팀원 소개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0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10749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찜하기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27648" y="5508085"/>
            <a:ext cx="790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찜하기한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영화는 상단의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영화 카테고리에서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20" y="1499635"/>
            <a:ext cx="8983454" cy="34268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55440" y="226851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>
            <a:off x="1767477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10545017">
            <a:off x="4957653" y="1826399"/>
            <a:ext cx="625736" cy="4823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64402" y="102405"/>
            <a:ext cx="233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6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1395522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1" y="724634"/>
            <a:ext cx="339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나만을 위한 취향 저격 영화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31704" y="5661248"/>
            <a:ext cx="6745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 이상 평점을 준 영화를 바탕으로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유사한 영화를 찾아서 사용자에게 추천해주는 기능을 가지고 있습니다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20" y="1326030"/>
            <a:ext cx="8679055" cy="40293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55440" y="226851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 rot="5400000">
            <a:off x="1767477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10545017">
            <a:off x="5354014" y="1518271"/>
            <a:ext cx="625736" cy="48235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64402" y="102405"/>
            <a:ext cx="233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5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0" y="724634"/>
            <a:ext cx="461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키워드만으로 내가 원하는 영화 검색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41791" y="5568009"/>
            <a:ext cx="808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줄거리나 영화 제목의 키워드만으로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찾아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볼 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있습니다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55440" y="226851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 rot="5400000">
            <a:off x="1767477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07" b="43796"/>
          <a:stretch/>
        </p:blipFill>
        <p:spPr>
          <a:xfrm>
            <a:off x="2855639" y="1411742"/>
            <a:ext cx="8475217" cy="374544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>
            <a:off x="4151784" y="1675763"/>
            <a:ext cx="625736" cy="48235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64402" y="102405"/>
            <a:ext cx="233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9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0" y="724634"/>
            <a:ext cx="461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키워드만으로 내가 원하는 영화 검색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8872" y="2323822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치히로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검색했을 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55440" y="226851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 rot="5400000">
            <a:off x="1767477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222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72227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5176" r="21651" b="81543"/>
          <a:stretch/>
        </p:blipFill>
        <p:spPr>
          <a:xfrm>
            <a:off x="3264676" y="1340768"/>
            <a:ext cx="7151804" cy="817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80" y="2924944"/>
            <a:ext cx="7542831" cy="3176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6728" y="6240181"/>
            <a:ext cx="470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치히로의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행방불명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검색되는 모습입니다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10545017">
            <a:off x="5515884" y="4613874"/>
            <a:ext cx="625736" cy="48235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396" b="11904"/>
          <a:stretch/>
        </p:blipFill>
        <p:spPr>
          <a:xfrm rot="10545017">
            <a:off x="4424024" y="1435298"/>
            <a:ext cx="625736" cy="4823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09492" y="143630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64402" y="102405"/>
            <a:ext cx="233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1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0" y="724634"/>
            <a:ext cx="824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모바일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COTH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에서도 간편한 회원가입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5440" y="2716324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 rot="5400000">
            <a:off x="1767477" y="30463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80249" y="13443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6238" y="180639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11151"/>
          <a:stretch/>
        </p:blipFill>
        <p:spPr>
          <a:xfrm>
            <a:off x="5519936" y="1180744"/>
            <a:ext cx="3045994" cy="49412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6950"/>
          <a:stretch/>
        </p:blipFill>
        <p:spPr>
          <a:xfrm>
            <a:off x="8688288" y="1180744"/>
            <a:ext cx="2948773" cy="49845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5" b="11680"/>
          <a:stretch/>
        </p:blipFill>
        <p:spPr>
          <a:xfrm>
            <a:off x="2315473" y="1179208"/>
            <a:ext cx="3098266" cy="4986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27845" y="6309320"/>
            <a:ext cx="778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모바일에서도 동일하게 회원가입을 진행하고 자신의 프로필을 확인할 수 있습니다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54182" y="133408"/>
            <a:ext cx="2331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37274" y="8816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84260" y="226840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1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0" y="724634"/>
            <a:ext cx="579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언제 어디서나 다양한 영화의 정보 확인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6597" y="6093296"/>
            <a:ext cx="6413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상세 조회 페이지에서 예고편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줄거리 등을 볼 수 있고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영상 또한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추천 받을 수 있습니다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8" b="11150"/>
          <a:stretch/>
        </p:blipFill>
        <p:spPr>
          <a:xfrm>
            <a:off x="5547921" y="1252325"/>
            <a:ext cx="2996351" cy="46821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9" b="6106"/>
          <a:stretch/>
        </p:blipFill>
        <p:spPr>
          <a:xfrm>
            <a:off x="8798675" y="1252325"/>
            <a:ext cx="2985957" cy="46821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3" b="11369"/>
          <a:stretch/>
        </p:blipFill>
        <p:spPr>
          <a:xfrm>
            <a:off x="2266880" y="1252325"/>
            <a:ext cx="2996351" cy="468212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54182" y="133408"/>
            <a:ext cx="2331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7274" y="8816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55440" y="2716324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35"/>
          <p:cNvSpPr/>
          <p:nvPr/>
        </p:nvSpPr>
        <p:spPr>
          <a:xfrm rot="5400000">
            <a:off x="1767477" y="30463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180249" y="13443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76238" y="180639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84260" y="226840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39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0" y="724634"/>
            <a:ext cx="461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장소에 구애 받지 않는 소통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2" b="6300"/>
          <a:stretch/>
        </p:blipFill>
        <p:spPr>
          <a:xfrm>
            <a:off x="8827678" y="1124744"/>
            <a:ext cx="2956954" cy="49904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5900"/>
          <a:stretch/>
        </p:blipFill>
        <p:spPr>
          <a:xfrm>
            <a:off x="2274950" y="1124745"/>
            <a:ext cx="2956954" cy="49905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5900"/>
          <a:stretch/>
        </p:blipFill>
        <p:spPr>
          <a:xfrm>
            <a:off x="5587318" y="1124745"/>
            <a:ext cx="2956954" cy="49904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183575" y="6211421"/>
            <a:ext cx="807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게시판에서 글을 작성할 수 있고 추천 기능과 댓글 작성 기능 또한 이용할 수 있습니다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54182" y="133408"/>
            <a:ext cx="2331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37274" y="8816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55440" y="2716324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각 삼각형 40"/>
          <p:cNvSpPr/>
          <p:nvPr/>
        </p:nvSpPr>
        <p:spPr>
          <a:xfrm rot="5400000">
            <a:off x="1767477" y="30463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80249" y="13443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76238" y="180639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84260" y="226840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46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43473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01520" y="724634"/>
            <a:ext cx="461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나만을 위한 맞춤 추천 영화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11150"/>
          <a:stretch/>
        </p:blipFill>
        <p:spPr>
          <a:xfrm>
            <a:off x="2254208" y="1124744"/>
            <a:ext cx="3048872" cy="50686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" b="15353"/>
          <a:stretch/>
        </p:blipFill>
        <p:spPr>
          <a:xfrm>
            <a:off x="8879776" y="1124745"/>
            <a:ext cx="3048872" cy="51104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" b="15751"/>
          <a:stretch/>
        </p:blipFill>
        <p:spPr>
          <a:xfrm>
            <a:off x="5567408" y="1124745"/>
            <a:ext cx="3048872" cy="511045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1276" y="6310142"/>
            <a:ext cx="753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선호 장르에 맞는 추천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찜하기한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영화 또한 언제든지 확인할 수 있습니다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08331" y="138483"/>
            <a:ext cx="146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3601" y="124497"/>
            <a:ext cx="146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54182" y="133408"/>
            <a:ext cx="2331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만의 핵심 기능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98872" y="117504"/>
            <a:ext cx="182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영화 디테일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937274" y="88166"/>
            <a:ext cx="14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모바일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COTH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55440" y="2716324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각 삼각형 41"/>
          <p:cNvSpPr/>
          <p:nvPr/>
        </p:nvSpPr>
        <p:spPr>
          <a:xfrm rot="5400000">
            <a:off x="1767477" y="30463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180249" y="13443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76238" y="180639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72227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84260" y="226840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012247" y="1955222"/>
            <a:ext cx="6167506" cy="2913938"/>
            <a:chOff x="3312870" y="1955222"/>
            <a:chExt cx="6167506" cy="2913938"/>
          </a:xfrm>
        </p:grpSpPr>
        <p:grpSp>
          <p:nvGrpSpPr>
            <p:cNvPr id="11" name="그룹 10"/>
            <p:cNvGrpSpPr/>
            <p:nvPr/>
          </p:nvGrpSpPr>
          <p:grpSpPr>
            <a:xfrm rot="10800000">
              <a:off x="7410642" y="1955222"/>
              <a:ext cx="2069734" cy="2913938"/>
              <a:chOff x="2034232" y="1844824"/>
              <a:chExt cx="2069734" cy="3096344"/>
            </a:xfrm>
          </p:grpSpPr>
          <p:sp>
            <p:nvSpPr>
              <p:cNvPr id="12" name="액자 11"/>
              <p:cNvSpPr/>
              <p:nvPr/>
            </p:nvSpPr>
            <p:spPr>
              <a:xfrm>
                <a:off x="2034232" y="2276872"/>
                <a:ext cx="1944216" cy="2232248"/>
              </a:xfrm>
              <a:prstGeom prst="frame">
                <a:avLst/>
              </a:prstGeom>
              <a:solidFill>
                <a:srgbClr val="FE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83632" y="1844824"/>
                <a:ext cx="1320334" cy="3096344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312870" y="1955222"/>
              <a:ext cx="2069734" cy="2913938"/>
              <a:chOff x="2034232" y="1844824"/>
              <a:chExt cx="2069734" cy="3096344"/>
            </a:xfrm>
          </p:grpSpPr>
          <p:sp>
            <p:nvSpPr>
              <p:cNvPr id="3" name="액자 2"/>
              <p:cNvSpPr/>
              <p:nvPr/>
            </p:nvSpPr>
            <p:spPr>
              <a:xfrm>
                <a:off x="2034232" y="2276872"/>
                <a:ext cx="1944216" cy="2232248"/>
              </a:xfrm>
              <a:prstGeom prst="frame">
                <a:avLst/>
              </a:prstGeom>
              <a:solidFill>
                <a:srgbClr val="FE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83632" y="1844824"/>
                <a:ext cx="1320334" cy="3096344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374492" y="3005599"/>
              <a:ext cx="421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D8C0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COTH</a:t>
              </a:r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여서 가능하니까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166580" y="2636912"/>
              <a:ext cx="2295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모든 기능</a:t>
              </a:r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26020" y="3559597"/>
              <a:ext cx="44622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D8C0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COTH</a:t>
              </a:r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에서만 가능하니까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9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5559" y="2996952"/>
            <a:ext cx="432048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Thank </a:t>
            </a:r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D8C0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You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56040" y="400506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Made By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안세익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천민주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68696" y="0"/>
            <a:ext cx="12466972" cy="20551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68696" y="6659931"/>
            <a:ext cx="12466972" cy="20551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74574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92940" y="848108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64948" y="815098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팀원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1754720" y="548680"/>
            <a:ext cx="1060597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05789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 소개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74636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팀장 소개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43482" y="116632"/>
            <a:ext cx="116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팀원 소개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788" y="1679484"/>
            <a:ext cx="3456384" cy="460851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3811" y="2331016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안세익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(29)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56082" y="3296247"/>
            <a:ext cx="1895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백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엔드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담당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3811" y="3969039"/>
            <a:ext cx="4362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전반적인 페이지 구현과 데이터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받아오기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CSS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55440" y="185222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각 삼각형 36"/>
          <p:cNvSpPr/>
          <p:nvPr/>
        </p:nvSpPr>
        <p:spPr>
          <a:xfrm rot="5400000">
            <a:off x="1767477" y="218230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172227" y="138124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72227" y="186003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88272" y="92286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1232" y="2929071"/>
            <a:ext cx="1749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1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64991" y="920712"/>
            <a:ext cx="341667" cy="341667"/>
          </a:xfrm>
          <a:prstGeom prst="ellipse">
            <a:avLst/>
          </a:prstGeom>
          <a:solidFill>
            <a:srgbClr val="EC5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235826" y="1243629"/>
            <a:ext cx="1" cy="238246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7001" y="2789018"/>
            <a:ext cx="190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ERD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모델링 만들기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90930" y="1718595"/>
            <a:ext cx="136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팀의 역할분담 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6288" y="2240825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페이지의 추천 알고리즘 생각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7493" y="932684"/>
            <a:ext cx="16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11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19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</a:t>
            </a:r>
          </a:p>
        </p:txBody>
      </p:sp>
      <p:cxnSp>
        <p:nvCxnSpPr>
          <p:cNvPr id="48" name="직선 연결선 47"/>
          <p:cNvCxnSpPr>
            <a:endCxn id="49" idx="0"/>
          </p:cNvCxnSpPr>
          <p:nvPr/>
        </p:nvCxnSpPr>
        <p:spPr>
          <a:xfrm flipH="1">
            <a:off x="3314506" y="3653297"/>
            <a:ext cx="11625" cy="2625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3143672" y="6278934"/>
            <a:ext cx="341667" cy="341667"/>
          </a:xfrm>
          <a:prstGeom prst="ellipse">
            <a:avLst/>
          </a:prstGeom>
          <a:solidFill>
            <a:srgbClr val="FED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115627" y="3700781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개발 시작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35944" y="414103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받아오기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9801" y="4581298"/>
            <a:ext cx="3256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회원정보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 기능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팔로우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&amp;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팔로잉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기능 구현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02193" y="5298554"/>
            <a:ext cx="23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게시판의 리뷰 생성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삭제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조회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수정 기능 구현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630436" y="6171791"/>
            <a:ext cx="1706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11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601815" y="1808695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조회 페이지에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CSS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944796" y="2376749"/>
            <a:ext cx="3839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추천 알고리즘으로 사용자가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높은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평점을 </a:t>
            </a:r>
            <a:endParaRPr lang="en-US" altLang="ko-KR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준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영화와 유사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장르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추천 기능 구현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198946" y="908398"/>
            <a:ext cx="171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11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21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</a:t>
            </a:r>
          </a:p>
        </p:txBody>
      </p:sp>
      <p:sp>
        <p:nvSpPr>
          <p:cNvPr id="62" name="타원 61"/>
          <p:cNvSpPr/>
          <p:nvPr/>
        </p:nvSpPr>
        <p:spPr>
          <a:xfrm>
            <a:off x="7676994" y="901962"/>
            <a:ext cx="341667" cy="341667"/>
          </a:xfrm>
          <a:prstGeom prst="ellipse">
            <a:avLst/>
          </a:prstGeom>
          <a:solidFill>
            <a:srgbClr val="029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 flipH="1">
            <a:off x="7847829" y="1224879"/>
            <a:ext cx="1" cy="238246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-168696" y="548680"/>
            <a:ext cx="123606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532399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 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Tool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-24680" y="3456633"/>
            <a:ext cx="3421360" cy="169459"/>
          </a:xfrm>
          <a:prstGeom prst="rect">
            <a:avLst/>
          </a:prstGeom>
          <a:solidFill>
            <a:srgbClr val="EC5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427168" y="3462341"/>
            <a:ext cx="4861520" cy="158652"/>
          </a:xfrm>
          <a:prstGeom prst="rect">
            <a:avLst/>
          </a:prstGeom>
          <a:solidFill>
            <a:srgbClr val="029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190498" y="3458052"/>
            <a:ext cx="4472814" cy="168040"/>
          </a:xfrm>
          <a:prstGeom prst="rect">
            <a:avLst/>
          </a:prstGeom>
          <a:solidFill>
            <a:srgbClr val="FED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15" y="2555051"/>
            <a:ext cx="925927" cy="92592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12" y="3635454"/>
            <a:ext cx="1112308" cy="111230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7" y="3725364"/>
            <a:ext cx="1022398" cy="102239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991544" y="116632"/>
            <a:ext cx="120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73851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679100" y="2829697"/>
            <a:ext cx="180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마우스 디자인 적용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3952" y="1569450"/>
            <a:ext cx="1540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최신순으로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영화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조회 기능 구현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60757" y="2338073"/>
            <a:ext cx="195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찜하기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기능 구현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187" y="975005"/>
            <a:ext cx="16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11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23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085948" y="3757813"/>
            <a:ext cx="1957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Welcome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페이지 제작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346607" y="4223686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검색 기능 구현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420464" y="4689560"/>
            <a:ext cx="3256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유튜브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API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받아와서 영화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예고편 보여주는 기능 구현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868987" y="5432433"/>
            <a:ext cx="2375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 가입시 장르 선택해서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추천해주는 기능 구현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720344" y="6158936"/>
            <a:ext cx="1706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11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24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505171" y="1532994"/>
            <a:ext cx="195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리뷰 게시판 평점 수정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87530" y="883936"/>
            <a:ext cx="171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11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25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087530" y="2019286"/>
            <a:ext cx="3026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게시판 글쓰기에 </a:t>
            </a:r>
            <a:r>
              <a:rPr lang="en-US" altLang="ko-KR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summernote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적용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30308" y="2505578"/>
            <a:ext cx="15818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발표 영상 제작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611492" y="2991870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CSS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적용시키기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-96688" y="548680"/>
            <a:ext cx="1228868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91544" y="116632"/>
            <a:ext cx="120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Planning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32399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 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Tool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" y="3775259"/>
            <a:ext cx="1008535" cy="10085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60" y="2553989"/>
            <a:ext cx="1022889" cy="10228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12" y="3541599"/>
            <a:ext cx="1232414" cy="1232414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64991" y="920712"/>
            <a:ext cx="341667" cy="341667"/>
          </a:xfrm>
          <a:prstGeom prst="ellipse">
            <a:avLst/>
          </a:prstGeom>
          <a:solidFill>
            <a:srgbClr val="EC5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235826" y="1243629"/>
            <a:ext cx="1" cy="238246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50" idx="0"/>
          </p:cNvCxnSpPr>
          <p:nvPr/>
        </p:nvCxnSpPr>
        <p:spPr>
          <a:xfrm flipH="1">
            <a:off x="3314506" y="3653297"/>
            <a:ext cx="11625" cy="2625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143672" y="6278934"/>
            <a:ext cx="341667" cy="341667"/>
          </a:xfrm>
          <a:prstGeom prst="ellipse">
            <a:avLst/>
          </a:prstGeom>
          <a:solidFill>
            <a:srgbClr val="FED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676994" y="901962"/>
            <a:ext cx="341667" cy="341667"/>
          </a:xfrm>
          <a:prstGeom prst="ellipse">
            <a:avLst/>
          </a:prstGeom>
          <a:solidFill>
            <a:srgbClr val="029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 flipH="1">
            <a:off x="7847829" y="1224879"/>
            <a:ext cx="1" cy="238246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-24680" y="3456633"/>
            <a:ext cx="3421360" cy="169459"/>
          </a:xfrm>
          <a:prstGeom prst="rect">
            <a:avLst/>
          </a:prstGeom>
          <a:solidFill>
            <a:srgbClr val="EC5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392144" y="3456633"/>
            <a:ext cx="4861520" cy="169459"/>
          </a:xfrm>
          <a:prstGeom prst="rect">
            <a:avLst/>
          </a:prstGeom>
          <a:solidFill>
            <a:srgbClr val="029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152728" y="3456633"/>
            <a:ext cx="4510584" cy="169459"/>
          </a:xfrm>
          <a:prstGeom prst="rect">
            <a:avLst/>
          </a:prstGeom>
          <a:solidFill>
            <a:srgbClr val="FED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4829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1757262" y="548680"/>
            <a:ext cx="1089146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08331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Planning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55440" y="13208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1767477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7222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27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2467" y="5661248"/>
            <a:ext cx="5400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Trello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미팅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ERDCloud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92" y="1700808"/>
            <a:ext cx="2838882" cy="15079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64" y="1556793"/>
            <a:ext cx="3312367" cy="17698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01521" y="724634"/>
            <a:ext cx="361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함께 개발을 진행해나가기 위해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2389133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2241482" y="85360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18188" b="19462"/>
          <a:stretch/>
        </p:blipFill>
        <p:spPr>
          <a:xfrm>
            <a:off x="4369583" y="3326635"/>
            <a:ext cx="3026847" cy="192022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577178" y="116632"/>
            <a:ext cx="11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34938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1818</TotalTime>
  <Words>1484</Words>
  <Application>Microsoft Office PowerPoint</Application>
  <PresentationFormat>와이드스크린</PresentationFormat>
  <Paragraphs>525</Paragraphs>
  <Slides>49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Calibri Light</vt:lpstr>
      <vt:lpstr>Calibri</vt:lpstr>
      <vt:lpstr>나눔스퀘어 Bold</vt:lpstr>
      <vt:lpstr>a옛날사진관3</vt:lpstr>
      <vt:lpstr>맑은 고딕</vt:lpstr>
      <vt:lpstr>Yoon 윤고딕 520_TT</vt:lpstr>
      <vt:lpstr>08서울남산체 M</vt:lpstr>
      <vt:lpstr>나눔바른펜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SAMSUNG</cp:lastModifiedBy>
  <cp:revision>120</cp:revision>
  <dcterms:created xsi:type="dcterms:W3CDTF">2013-09-05T09:43:46Z</dcterms:created>
  <dcterms:modified xsi:type="dcterms:W3CDTF">2020-11-26T12:52:01Z</dcterms:modified>
</cp:coreProperties>
</file>